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33492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165.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Pai Ding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22642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The Lord is Coming</a:t>
            </a:r>
          </a:p>
          <a:p>
            <a:r>
              <a:rPr lang="en-US" sz="4000" dirty="0"/>
              <a:t>Matt. 25:6</a:t>
            </a:r>
          </a:p>
          <a:p>
            <a:r>
              <a:rPr lang="en-US" sz="4000" dirty="0"/>
              <a:t>Elisha A. Hoffman, 1839-1929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G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inn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ding:</a:t>
            </a:r>
          </a:p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teelsate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ding, 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Pa’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ding:</a:t>
            </a:r>
          </a:p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3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sun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ding: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ding: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 van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ding: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hi: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ding: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kithawi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246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165. Topa Hong Pai Ding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2018-10-16T12:41:08Z</dcterms:modified>
</cp:coreProperties>
</file>